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3"/>
  </p:notesMasterIdLst>
  <p:sldIdLst>
    <p:sldId id="1086" r:id="rId3"/>
    <p:sldId id="1085" r:id="rId4"/>
    <p:sldId id="1047" r:id="rId5"/>
    <p:sldId id="1061" r:id="rId6"/>
    <p:sldId id="988" r:id="rId7"/>
    <p:sldId id="1057" r:id="rId8"/>
    <p:sldId id="1078" r:id="rId9"/>
    <p:sldId id="1082" r:id="rId10"/>
    <p:sldId id="1084" r:id="rId11"/>
    <p:sldId id="10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3A569-BE21-41AE-8053-D0DB31287D56}" v="3" dt="2023-06-06T14:28:39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Beeston" userId="25cadd80-7393-4989-9339-6b7c475b7d35" providerId="ADAL" clId="{B373A569-BE21-41AE-8053-D0DB31287D56}"/>
    <pc:docChg chg="custSel addSld delSld modSld">
      <pc:chgData name="Angela Beeston" userId="25cadd80-7393-4989-9339-6b7c475b7d35" providerId="ADAL" clId="{B373A569-BE21-41AE-8053-D0DB31287D56}" dt="2023-06-06T14:29:43.634" v="491" actId="27636"/>
      <pc:docMkLst>
        <pc:docMk/>
      </pc:docMkLst>
      <pc:sldChg chg="addSp modSp new mod">
        <pc:chgData name="Angela Beeston" userId="25cadd80-7393-4989-9339-6b7c475b7d35" providerId="ADAL" clId="{B373A569-BE21-41AE-8053-D0DB31287D56}" dt="2023-06-06T14:29:43.634" v="491" actId="27636"/>
        <pc:sldMkLst>
          <pc:docMk/>
          <pc:sldMk cId="740144794" sldId="1087"/>
        </pc:sldMkLst>
        <pc:spChg chg="mod">
          <ac:chgData name="Angela Beeston" userId="25cadd80-7393-4989-9339-6b7c475b7d35" providerId="ADAL" clId="{B373A569-BE21-41AE-8053-D0DB31287D56}" dt="2023-06-06T14:27:04.258" v="35" actId="20577"/>
          <ac:spMkLst>
            <pc:docMk/>
            <pc:sldMk cId="740144794" sldId="1087"/>
            <ac:spMk id="2" creationId="{2D3C21D2-8D36-5A85-E98C-A04DF9DD2869}"/>
          </ac:spMkLst>
        </pc:spChg>
        <pc:spChg chg="mod">
          <ac:chgData name="Angela Beeston" userId="25cadd80-7393-4989-9339-6b7c475b7d35" providerId="ADAL" clId="{B373A569-BE21-41AE-8053-D0DB31287D56}" dt="2023-06-06T14:29:43.634" v="491" actId="27636"/>
          <ac:spMkLst>
            <pc:docMk/>
            <pc:sldMk cId="740144794" sldId="1087"/>
            <ac:spMk id="3" creationId="{86807107-5AA1-49AE-EE1B-FBC9A0978C28}"/>
          </ac:spMkLst>
        </pc:spChg>
        <pc:picChg chg="add mod">
          <ac:chgData name="Angela Beeston" userId="25cadd80-7393-4989-9339-6b7c475b7d35" providerId="ADAL" clId="{B373A569-BE21-41AE-8053-D0DB31287D56}" dt="2023-06-06T14:28:50.421" v="339" actId="1076"/>
          <ac:picMkLst>
            <pc:docMk/>
            <pc:sldMk cId="740144794" sldId="1087"/>
            <ac:picMk id="4" creationId="{8BBAEBC2-F1BE-0760-87AB-B227BB1AF2EA}"/>
          </ac:picMkLst>
        </pc:picChg>
      </pc:sldChg>
      <pc:sldChg chg="add del">
        <pc:chgData name="Angela Beeston" userId="25cadd80-7393-4989-9339-6b7c475b7d35" providerId="ADAL" clId="{B373A569-BE21-41AE-8053-D0DB31287D56}" dt="2023-06-06T14:26:46.205" v="1"/>
        <pc:sldMkLst>
          <pc:docMk/>
          <pc:sldMk cId="1138590445" sldId="10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5176-EEE2-43BE-8AB8-94D916B9F370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63B01-F9F4-46D4-8DA9-A62E1C9D5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31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46CA0-CFC4-47A9-A885-2EEB3ECE8BF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33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46CA0-CFC4-47A9-A885-2EEB3ECE8BF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243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46CA0-CFC4-47A9-A885-2EEB3ECE8BF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80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46CA0-CFC4-47A9-A885-2EEB3ECE8BF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12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84A82-CF45-47C4-B067-BC4F0E881AC5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3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919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46CA0-CFC4-47A9-A885-2EEB3ECE8BF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158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46CA0-CFC4-47A9-A885-2EEB3ECE8BF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59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46CA0-CFC4-47A9-A885-2EEB3ECE8BF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12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46CA0-CFC4-47A9-A885-2EEB3ECE8BF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80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799" y="868362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143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38415D6-BF01-524B-9797-0361101B1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945" y="4784347"/>
            <a:ext cx="1805354" cy="18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3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1EC8-12F0-42A1-B353-DB95ED197B57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107E-4AC0-454E-A568-A7E9DF6C8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8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799" y="868362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50143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38415D6-BF01-524B-9797-0361101B1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2946" y="4784347"/>
            <a:ext cx="1805354" cy="18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2481" y="3602039"/>
            <a:ext cx="6964017" cy="592275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dirty="0"/>
              <a:t>*Click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7C5413-7F18-EC43-8C5D-AFC5A14AE8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7442" y="2363367"/>
            <a:ext cx="9204530" cy="719906"/>
          </a:xfrm>
        </p:spPr>
        <p:txBody>
          <a:bodyPr>
            <a:norm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16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2276872"/>
            <a:ext cx="9865096" cy="115212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36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948" y="793119"/>
            <a:ext cx="9780105" cy="1325563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948" y="2253619"/>
            <a:ext cx="9780105" cy="38396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882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7" y="663279"/>
            <a:ext cx="979308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9457" y="1988840"/>
            <a:ext cx="9793088" cy="40324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769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1EC8-12F0-42A1-B353-DB95ED197B57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107E-4AC0-454E-A568-A7E9DF6C8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11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453" y="764706"/>
            <a:ext cx="986509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1EC8-12F0-42A1-B353-DB95ED197B57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107E-4AC0-454E-A568-A7E9DF6C8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76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1EC8-12F0-42A1-B353-DB95ED197B57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107E-4AC0-454E-A568-A7E9DF6C8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06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1EC8-12F0-42A1-B353-DB95ED197B57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107E-4AC0-454E-A568-A7E9DF6C8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8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2480" y="3602039"/>
            <a:ext cx="6964017" cy="563562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*Click to edit Master subtitle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F1503-A667-B748-AF8F-648AC6BA68DD}"/>
              </a:ext>
            </a:extLst>
          </p:cNvPr>
          <p:cNvSpPr/>
          <p:nvPr userDrawn="1"/>
        </p:nvSpPr>
        <p:spPr>
          <a:xfrm>
            <a:off x="1272480" y="2571760"/>
            <a:ext cx="9144000" cy="90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Click to edit Master </a:t>
            </a:r>
            <a:r>
              <a:rPr lang="en-US" sz="4400" b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title style*</a:t>
            </a:r>
          </a:p>
        </p:txBody>
      </p:sp>
    </p:spTree>
    <p:extLst>
      <p:ext uri="{BB962C8B-B14F-4D97-AF65-F5344CB8AC3E}">
        <p14:creationId xmlns:p14="http://schemas.microsoft.com/office/powerpoint/2010/main" val="3444789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1EC8-12F0-42A1-B353-DB95ED197B57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107E-4AC0-454E-A568-A7E9DF6C8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02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2480" y="3602038"/>
            <a:ext cx="6964017" cy="592275"/>
          </a:xfrm>
          <a:solidFill>
            <a:srgbClr val="FFFFFF"/>
          </a:solidFill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*Click to edit Master subtitle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F1503-A667-B748-AF8F-648AC6BA68DD}"/>
              </a:ext>
            </a:extLst>
          </p:cNvPr>
          <p:cNvSpPr/>
          <p:nvPr userDrawn="1"/>
        </p:nvSpPr>
        <p:spPr>
          <a:xfrm>
            <a:off x="1272480" y="2571760"/>
            <a:ext cx="9144000" cy="90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Click to edit Master </a:t>
            </a:r>
            <a:r>
              <a:rPr lang="en-US" sz="4400" b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title style*</a:t>
            </a:r>
          </a:p>
        </p:txBody>
      </p:sp>
    </p:spTree>
    <p:extLst>
      <p:ext uri="{BB962C8B-B14F-4D97-AF65-F5344CB8AC3E}">
        <p14:creationId xmlns:p14="http://schemas.microsoft.com/office/powerpoint/2010/main" val="1548306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2276872"/>
            <a:ext cx="9865096" cy="115212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305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663277"/>
            <a:ext cx="979308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9456" y="1988840"/>
            <a:ext cx="9793088" cy="40324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57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2276872"/>
            <a:ext cx="9865096" cy="115212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A4A82-17DE-D249-B019-1154191C6F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38" y="5279365"/>
            <a:ext cx="1466548" cy="10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8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1061859"/>
            <a:ext cx="10044112" cy="752427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88" y="2195561"/>
            <a:ext cx="10044112" cy="33779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49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1052514"/>
            <a:ext cx="10044112" cy="67468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5688" y="1773040"/>
            <a:ext cx="10044112" cy="40324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64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1EC8-12F0-42A1-B353-DB95ED197B57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107E-4AC0-454E-A568-A7E9DF6C8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34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452" y="764704"/>
            <a:ext cx="986509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1EC8-12F0-42A1-B353-DB95ED197B57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107E-4AC0-454E-A568-A7E9DF6C8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9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1EC8-12F0-42A1-B353-DB95ED197B57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107E-4AC0-454E-A568-A7E9DF6C8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3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1EC8-12F0-42A1-B353-DB95ED197B57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107E-4AC0-454E-A568-A7E9DF6C8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0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5688" y="1073150"/>
            <a:ext cx="10044112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602" y="2187574"/>
            <a:ext cx="10004198" cy="3597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E1EC8-12F0-42A1-B353-DB95ED197B57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6107E-4AC0-454E-A568-A7E9DF6C8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2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pos="6992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E1EC8-12F0-42A1-B353-DB95ED197B57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6107E-4AC0-454E-A568-A7E9DF6C8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69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5">
          <p15:clr>
            <a:srgbClr val="F26B43"/>
          </p15:clr>
        </p15:guide>
        <p15:guide id="2" orient="horz" pos="663">
          <p15:clr>
            <a:srgbClr val="F26B43"/>
          </p15:clr>
        </p15:guide>
        <p15:guide id="3" pos="6924">
          <p15:clr>
            <a:srgbClr val="F26B43"/>
          </p15:clr>
        </p15:guide>
        <p15:guide id="4" orient="horz" pos="36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EC6E0-15DC-9023-A3B6-C8936D2B3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Finding and Attracting New Customers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501429"/>
            <a:ext cx="9144000" cy="20961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How to find and win new </a:t>
            </a:r>
            <a:r>
              <a:rPr lang="en-GB" sz="3200" b="1" dirty="0" err="1">
                <a:solidFill>
                  <a:schemeClr val="tx1"/>
                </a:solidFill>
              </a:rPr>
              <a:t>cutomers</a:t>
            </a:r>
            <a:endParaRPr lang="en-GB" sz="3200" b="1" dirty="0">
              <a:solidFill>
                <a:schemeClr val="tx1"/>
              </a:solidFill>
            </a:endParaRPr>
          </a:p>
          <a:p>
            <a:r>
              <a:rPr lang="en-GB" sz="3200" b="1" dirty="0">
                <a:solidFill>
                  <a:schemeClr val="tx1"/>
                </a:solidFill>
              </a:rPr>
              <a:t>2</a:t>
            </a:r>
            <a:r>
              <a:rPr lang="en-GB" sz="3200" b="1" baseline="30000" dirty="0">
                <a:solidFill>
                  <a:schemeClr val="tx1"/>
                </a:solidFill>
              </a:rPr>
              <a:t>nd</a:t>
            </a:r>
            <a:r>
              <a:rPr lang="en-GB" sz="3200" b="1" dirty="0">
                <a:solidFill>
                  <a:schemeClr val="tx1"/>
                </a:solidFill>
              </a:rPr>
              <a:t> June 2023</a:t>
            </a:r>
          </a:p>
          <a:p>
            <a:endParaRPr lang="en-GB" sz="3200" b="1" dirty="0">
              <a:solidFill>
                <a:schemeClr val="tx1"/>
              </a:solidFill>
            </a:endParaRPr>
          </a:p>
          <a:p>
            <a:r>
              <a:rPr lang="en-GB" sz="3200" b="1" dirty="0">
                <a:solidFill>
                  <a:schemeClr val="tx1"/>
                </a:solidFill>
              </a:rPr>
              <a:t>Angie Beeston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21D2-8D36-5A85-E98C-A04DF9DD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 your Success!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7107-5AA1-49AE-EE1B-FBC9A0978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1866901"/>
            <a:ext cx="9780105" cy="422639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What is working?</a:t>
            </a:r>
          </a:p>
          <a:p>
            <a:r>
              <a:rPr lang="en-GB" dirty="0"/>
              <a:t>Where are you spending your time?</a:t>
            </a:r>
          </a:p>
          <a:p>
            <a:r>
              <a:rPr lang="en-GB" dirty="0"/>
              <a:t>What actions are happening as a result of this?</a:t>
            </a:r>
          </a:p>
          <a:p>
            <a:r>
              <a:rPr lang="en-GB" dirty="0"/>
              <a:t>How else could you find customers and who can help you?</a:t>
            </a:r>
          </a:p>
          <a:p>
            <a:r>
              <a:rPr lang="en-GB" dirty="0"/>
              <a:t>Keep on sharing for others – it will build you a great reputation for helping others not just taking!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Don’t forget to be determined – the most successful entrepreneurs will keep on going when others stop!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BAEBC2-F1BE-0760-87AB-B227BB1AF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391" y="5879182"/>
            <a:ext cx="952710" cy="69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4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uestions with solid fill">
            <a:extLst>
              <a:ext uri="{FF2B5EF4-FFF2-40B4-BE49-F238E27FC236}">
                <a16:creationId xmlns:a16="http://schemas.microsoft.com/office/drawing/2014/main" id="{EF33E3F1-2387-6BD6-8728-74A0F2BB9F3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568" y="844934"/>
            <a:ext cx="914400" cy="914400"/>
          </a:xfrm>
        </p:spPr>
      </p:pic>
      <p:pic>
        <p:nvPicPr>
          <p:cNvPr id="7" name="Graphic 6" descr="Angel face with solid fill with solid fill">
            <a:extLst>
              <a:ext uri="{FF2B5EF4-FFF2-40B4-BE49-F238E27FC236}">
                <a16:creationId xmlns:a16="http://schemas.microsoft.com/office/drawing/2014/main" id="{09649CF0-A160-6B6B-6126-F2BE21F13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5568" y="1958045"/>
            <a:ext cx="914400" cy="914400"/>
          </a:xfrm>
          <a:prstGeom prst="rect">
            <a:avLst/>
          </a:prstGeom>
        </p:spPr>
      </p:pic>
      <p:pic>
        <p:nvPicPr>
          <p:cNvPr id="9" name="Graphic 8" descr="Earth globe: Americas with solid fill">
            <a:extLst>
              <a:ext uri="{FF2B5EF4-FFF2-40B4-BE49-F238E27FC236}">
                <a16:creationId xmlns:a16="http://schemas.microsoft.com/office/drawing/2014/main" id="{FA6DFC64-2589-0019-FC60-BBE170BAC9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7330" y="3071156"/>
            <a:ext cx="914400" cy="914400"/>
          </a:xfrm>
          <a:prstGeom prst="rect">
            <a:avLst/>
          </a:prstGeom>
        </p:spPr>
      </p:pic>
      <p:pic>
        <p:nvPicPr>
          <p:cNvPr id="11" name="Graphic 10" descr="Dance with solid fill">
            <a:extLst>
              <a:ext uri="{FF2B5EF4-FFF2-40B4-BE49-F238E27FC236}">
                <a16:creationId xmlns:a16="http://schemas.microsoft.com/office/drawing/2014/main" id="{63CD16D6-70DA-670C-E26D-AEF1727CA0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5590" y="4184267"/>
            <a:ext cx="914400" cy="914400"/>
          </a:xfrm>
          <a:prstGeom prst="rect">
            <a:avLst/>
          </a:prstGeom>
        </p:spPr>
      </p:pic>
      <p:pic>
        <p:nvPicPr>
          <p:cNvPr id="13" name="Graphic 12" descr="Comment Heart with solid fill">
            <a:extLst>
              <a:ext uri="{FF2B5EF4-FFF2-40B4-BE49-F238E27FC236}">
                <a16:creationId xmlns:a16="http://schemas.microsoft.com/office/drawing/2014/main" id="{8C8CE7FB-B04C-C153-8145-4B782DCAD3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5590" y="5343326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5BB95E-2E9C-C524-28CC-B7490FD087FD}"/>
              </a:ext>
            </a:extLst>
          </p:cNvPr>
          <p:cNvSpPr txBox="1"/>
          <p:nvPr/>
        </p:nvSpPr>
        <p:spPr>
          <a:xfrm>
            <a:off x="2796746" y="247135"/>
            <a:ext cx="8509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ROUTE MAP FOR SUCCESS!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66E15D-A5B1-95B3-DDDB-2113A525F99D}"/>
              </a:ext>
            </a:extLst>
          </p:cNvPr>
          <p:cNvSpPr txBox="1"/>
          <p:nvPr/>
        </p:nvSpPr>
        <p:spPr>
          <a:xfrm>
            <a:off x="2796746" y="1099751"/>
            <a:ext cx="856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Identify what I do/offer, what does it offer and who are my customers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504466-83B0-3772-DC24-0D80F1F4DF4B}"/>
              </a:ext>
            </a:extLst>
          </p:cNvPr>
          <p:cNvSpPr txBox="1"/>
          <p:nvPr/>
        </p:nvSpPr>
        <p:spPr>
          <a:xfrm>
            <a:off x="2903838" y="1958045"/>
            <a:ext cx="711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Understand and clarify my Personal and Business Values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C89E1-8496-37B8-B240-AEDB7602A2E7}"/>
              </a:ext>
            </a:extLst>
          </p:cNvPr>
          <p:cNvSpPr txBox="1"/>
          <p:nvPr/>
        </p:nvSpPr>
        <p:spPr>
          <a:xfrm>
            <a:off x="2903838" y="3343690"/>
            <a:ext cx="667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Where will I find my customers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A96297-7253-95D7-29BA-CFF8FDF706D0}"/>
              </a:ext>
            </a:extLst>
          </p:cNvPr>
          <p:cNvSpPr txBox="1"/>
          <p:nvPr/>
        </p:nvSpPr>
        <p:spPr>
          <a:xfrm>
            <a:off x="2903838" y="4411362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Building relationships with my customers and others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E761DA-DDF9-B4F7-6B2A-43F93A11B13F}"/>
              </a:ext>
            </a:extLst>
          </p:cNvPr>
          <p:cNvSpPr txBox="1"/>
          <p:nvPr/>
        </p:nvSpPr>
        <p:spPr>
          <a:xfrm>
            <a:off x="2903838" y="5615860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Asking for feedback and acknowledging my customers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D3B26FD-91DD-8F3D-C8F2-255C1B6550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19475" y="5489718"/>
            <a:ext cx="1463167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9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218F67D-AACD-F446-B568-59178C7C71F0}"/>
              </a:ext>
            </a:extLst>
          </p:cNvPr>
          <p:cNvSpPr/>
          <p:nvPr/>
        </p:nvSpPr>
        <p:spPr>
          <a:xfrm>
            <a:off x="1478448" y="3465004"/>
            <a:ext cx="3619268" cy="5164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5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6092C1-F92A-6942-BA4D-785B98AE89BA}"/>
              </a:ext>
            </a:extLst>
          </p:cNvPr>
          <p:cNvSpPr/>
          <p:nvPr/>
        </p:nvSpPr>
        <p:spPr>
          <a:xfrm>
            <a:off x="1424861" y="1558713"/>
            <a:ext cx="2304703" cy="4065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5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77D40B-5535-F248-A1F4-1155E88412AC}"/>
              </a:ext>
            </a:extLst>
          </p:cNvPr>
          <p:cNvSpPr/>
          <p:nvPr/>
        </p:nvSpPr>
        <p:spPr>
          <a:xfrm>
            <a:off x="1425309" y="1101146"/>
            <a:ext cx="3888431" cy="4184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5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861" y="1052736"/>
            <a:ext cx="6048671" cy="9924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800" b="1" dirty="0">
                <a:solidFill>
                  <a:schemeClr val="bg1"/>
                </a:solidFill>
              </a:rPr>
              <a:t>What </a:t>
            </a:r>
            <a:r>
              <a:rPr lang="en-GB" sz="2800" b="0" dirty="0">
                <a:solidFill>
                  <a:schemeClr val="bg1"/>
                </a:solidFill>
              </a:rPr>
              <a:t>are you selling </a:t>
            </a:r>
            <a:br>
              <a:rPr lang="en-GB" sz="2800" b="0" dirty="0">
                <a:solidFill>
                  <a:schemeClr val="bg1"/>
                </a:solidFill>
              </a:rPr>
            </a:br>
            <a:r>
              <a:rPr lang="en-GB" sz="2800" b="0" dirty="0">
                <a:solidFill>
                  <a:schemeClr val="bg1"/>
                </a:solidFill>
              </a:rPr>
              <a:t>and</a:t>
            </a:r>
            <a:r>
              <a:rPr lang="en-GB" sz="2800" b="1" dirty="0">
                <a:solidFill>
                  <a:schemeClr val="bg1"/>
                </a:solidFill>
              </a:rPr>
              <a:t> who </a:t>
            </a:r>
            <a:r>
              <a:rPr lang="en-GB" sz="2800" b="0" dirty="0">
                <a:solidFill>
                  <a:schemeClr val="bg1"/>
                </a:solidFill>
              </a:rPr>
              <a:t>to?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6978F8-51DB-421D-BE4B-311F1C712E5C}"/>
              </a:ext>
            </a:extLst>
          </p:cNvPr>
          <p:cNvSpPr/>
          <p:nvPr/>
        </p:nvSpPr>
        <p:spPr>
          <a:xfrm>
            <a:off x="1424861" y="2009225"/>
            <a:ext cx="6543347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 sell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To 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53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That helps them to: 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1. 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2. 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3.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91A998-C2A5-4D49-B24F-5F4C4B4C934F}"/>
              </a:ext>
            </a:extLst>
          </p:cNvPr>
          <p:cNvCxnSpPr>
            <a:cxnSpLocks/>
          </p:cNvCxnSpPr>
          <p:nvPr/>
        </p:nvCxnSpPr>
        <p:spPr>
          <a:xfrm>
            <a:off x="2361412" y="2541306"/>
            <a:ext cx="478156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DD4AD3-23C3-3047-9C75-5F5BB83EF886}"/>
              </a:ext>
            </a:extLst>
          </p:cNvPr>
          <p:cNvCxnSpPr>
            <a:cxnSpLocks/>
          </p:cNvCxnSpPr>
          <p:nvPr/>
        </p:nvCxnSpPr>
        <p:spPr>
          <a:xfrm>
            <a:off x="1878842" y="4485522"/>
            <a:ext cx="18507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52AC83-4A23-DB4D-B3BD-D57F90C98DA8}"/>
              </a:ext>
            </a:extLst>
          </p:cNvPr>
          <p:cNvCxnSpPr>
            <a:cxnSpLocks/>
          </p:cNvCxnSpPr>
          <p:nvPr/>
        </p:nvCxnSpPr>
        <p:spPr>
          <a:xfrm>
            <a:off x="2001372" y="3189378"/>
            <a:ext cx="514160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DE783F-2F7C-1D48-9859-2CCFCED379FF}"/>
              </a:ext>
            </a:extLst>
          </p:cNvPr>
          <p:cNvCxnSpPr>
            <a:cxnSpLocks/>
          </p:cNvCxnSpPr>
          <p:nvPr/>
        </p:nvCxnSpPr>
        <p:spPr>
          <a:xfrm>
            <a:off x="1878842" y="5061586"/>
            <a:ext cx="18507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4EE578-0725-A143-BCFA-5ACC02A16242}"/>
              </a:ext>
            </a:extLst>
          </p:cNvPr>
          <p:cNvCxnSpPr>
            <a:cxnSpLocks/>
          </p:cNvCxnSpPr>
          <p:nvPr/>
        </p:nvCxnSpPr>
        <p:spPr>
          <a:xfrm>
            <a:off x="1878842" y="5709658"/>
            <a:ext cx="18507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FA217EA3-FDEA-8C47-A13B-1C9B93807B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38" y="5279365"/>
            <a:ext cx="1466548" cy="10814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268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AE82F1-2EF8-0758-1A8B-EEDB5D25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5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5A4C64-099A-9C8A-7B30-4080AEC5BFD9}"/>
              </a:ext>
            </a:extLst>
          </p:cNvPr>
          <p:cNvSpPr txBox="1"/>
          <p:nvPr/>
        </p:nvSpPr>
        <p:spPr>
          <a:xfrm>
            <a:off x="321275" y="815546"/>
            <a:ext cx="832845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does my business do for my customers?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Solve a problem?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Make others feel better/healthier/happier/fitter?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Reduce pressure/stress?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Help others feel more confident?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2F7BC2-1BDC-4C51-6595-CDB7BBB23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8330" y="5484376"/>
            <a:ext cx="1463167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0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3400" dirty="0"/>
              <a:t>Activity – Understand your product/service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4EF41-F91F-6612-C226-397DE49A9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a moment to write down the key features and benefits of your product or service.</a:t>
            </a:r>
          </a:p>
          <a:p>
            <a:pPr marL="0" indent="0">
              <a:buNone/>
            </a:pPr>
            <a:endParaRPr lang="en-GB" sz="2200" kern="0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2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Understanding what makes your offering unique will help you identify the types of clients who would be most interested in it.</a:t>
            </a:r>
            <a:endParaRPr lang="en-GB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67A5C-7EB7-6AB3-5C01-4C5762E339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1" r="1817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5AD7F6-192E-CDAF-4A87-DC6DAD850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218" y="5404057"/>
            <a:ext cx="1463167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0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3870-457B-98AD-6400-BD0A2ED8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j-lt"/>
                <a:cs typeface="+mj-cs"/>
              </a:rPr>
              <a:t>Define 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Values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Personal and Business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8ACB00-7CD7-B751-B5FC-29122C9B5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4998" y="381362"/>
            <a:ext cx="5880796" cy="5880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A767E0-BF94-75A5-6181-0C7B554FB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1217" y="5705475"/>
            <a:ext cx="1115665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0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13E3F6-BFE5-2804-4F7C-16EA31B34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EC79C8-48CF-4E81-8FF9-086C983C202D}"/>
              </a:ext>
            </a:extLst>
          </p:cNvPr>
          <p:cNvSpPr txBox="1"/>
          <p:nvPr/>
        </p:nvSpPr>
        <p:spPr>
          <a:xfrm>
            <a:off x="457200" y="469558"/>
            <a:ext cx="779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footprints do you leave behind?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F6B8A2-DE24-3BBB-714D-AA00F07C5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0358" y="5616925"/>
            <a:ext cx="1414395" cy="10364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27BD00-8A42-407B-1AEE-452598C7E9BF}"/>
              </a:ext>
            </a:extLst>
          </p:cNvPr>
          <p:cNvSpPr txBox="1"/>
          <p:nvPr/>
        </p:nvSpPr>
        <p:spPr>
          <a:xfrm>
            <a:off x="457200" y="2809875"/>
            <a:ext cx="4171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What reputation do you want to have?</a:t>
            </a:r>
          </a:p>
          <a:p>
            <a:endParaRPr lang="en-GB"/>
          </a:p>
          <a:p>
            <a:r>
              <a:rPr lang="en-GB"/>
              <a:t>How do you want others to remember you?</a:t>
            </a:r>
          </a:p>
          <a:p>
            <a:endParaRPr lang="en-GB"/>
          </a:p>
          <a:p>
            <a:r>
              <a:rPr lang="en-GB"/>
              <a:t>Capture your thoughts and plan ahead – remember to be authentic!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08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BF966F60-704B-6B58-78D7-2EDCDB4DF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4" r="-1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277C3-A0AD-FFDF-8F94-A2ABA2D3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 fontScale="90000"/>
          </a:bodyPr>
          <a:lstStyle/>
          <a:p>
            <a:r>
              <a:rPr lang="en-GB" sz="3600" dirty="0"/>
              <a:t>Make time for people and always </a:t>
            </a:r>
            <a:br>
              <a:rPr lang="en-GB" sz="3600" dirty="0"/>
            </a:br>
            <a:r>
              <a:rPr lang="en-GB" sz="3600" dirty="0"/>
              <a:t>Follow 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E8EB7-B981-B20D-1BBB-4C03B8B4F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 fontScale="70000" lnSpcReduction="20000"/>
          </a:bodyPr>
          <a:lstStyle/>
          <a:p>
            <a:r>
              <a:rPr lang="en-GB" sz="2000" dirty="0"/>
              <a:t>HAVE GREAT CONVERSATIONS</a:t>
            </a:r>
          </a:p>
          <a:p>
            <a:endParaRPr lang="en-GB" sz="2000" dirty="0"/>
          </a:p>
          <a:p>
            <a:r>
              <a:rPr lang="en-GB" sz="2000" dirty="0"/>
              <a:t>GET TO KNOW OTHERS</a:t>
            </a:r>
          </a:p>
          <a:p>
            <a:endParaRPr lang="en-GB" sz="2000" dirty="0"/>
          </a:p>
          <a:p>
            <a:r>
              <a:rPr lang="en-GB" sz="2000" dirty="0"/>
              <a:t>KEEP IN TOUCH!</a:t>
            </a:r>
          </a:p>
          <a:p>
            <a:endParaRPr lang="en-GB" sz="2000" dirty="0"/>
          </a:p>
          <a:p>
            <a:r>
              <a:rPr lang="en-GB" sz="2000" dirty="0"/>
              <a:t>BUILD THOSE RELATIONSHIPS!</a:t>
            </a:r>
          </a:p>
          <a:p>
            <a:endParaRPr lang="en-GB" sz="2000" dirty="0"/>
          </a:p>
          <a:p>
            <a:r>
              <a:rPr lang="en-GB" sz="2000" dirty="0"/>
              <a:t>TREAT CUSTOMERS LIKE A GOOD FRIEND!</a:t>
            </a:r>
          </a:p>
        </p:txBody>
      </p:sp>
      <p:pic>
        <p:nvPicPr>
          <p:cNvPr id="6" name="Picture 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8DA3CCB3-933E-DA77-EC20-5183DC0E2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0581" y="5622190"/>
            <a:ext cx="1414395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9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CFE4-CAF9-CC79-BCA6-056BE7588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Power of Referrals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11CD2-1A76-1650-A4EB-8A200CAF0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12" y="1915297"/>
            <a:ext cx="9960442" cy="4178001"/>
          </a:xfrm>
        </p:spPr>
        <p:txBody>
          <a:bodyPr>
            <a:normAutofit fontScale="92500" lnSpcReduction="10000"/>
          </a:bodyPr>
          <a:lstStyle/>
          <a:p>
            <a:pPr marL="514350" marR="0" lvl="0" indent="-51435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Talk to your connections and ask for them</a:t>
            </a:r>
          </a:p>
          <a:p>
            <a:pPr marL="514350" marR="0" lvl="0" indent="-51435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Clarify exactly what and who you are looking for</a:t>
            </a:r>
          </a:p>
          <a:p>
            <a:pPr marL="514350" marR="0" lvl="0" indent="-51435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b="1" dirty="0"/>
              <a:t>Build relationships and Trust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514350" marR="0" lvl="0" indent="-51435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Do what you say you’re going to do!</a:t>
            </a:r>
          </a:p>
          <a:p>
            <a:pPr marL="514350" marR="0" lvl="0" indent="-51435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b="1" dirty="0"/>
              <a:t>Be willing to share and help others</a:t>
            </a:r>
          </a:p>
          <a:p>
            <a:pPr marL="514350" marR="0" lvl="0" indent="-51435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Create wow moments</a:t>
            </a:r>
          </a:p>
          <a:p>
            <a:pPr marL="514350" marR="0" lvl="0" indent="-51435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Ask for reviews and testimonies from others  </a:t>
            </a:r>
          </a:p>
          <a:p>
            <a:pPr marL="514350" marR="0" lvl="0" indent="-51435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Follow up  ALWAYS!</a:t>
            </a:r>
          </a:p>
          <a:p>
            <a:pPr marL="514350" marR="0" lvl="0" indent="-51435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Learn from experience – how else could you improve? </a:t>
            </a:r>
          </a:p>
          <a:p>
            <a:pPr marL="514350" marR="0" lvl="0" indent="-51435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b="1" dirty="0"/>
              <a:t>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ay thank you for referrals</a:t>
            </a:r>
          </a:p>
          <a:p>
            <a:pPr marL="0" marR="0" lvl="0" indent="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DFE12-23A8-2E88-768E-7E798E737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854" y="5394503"/>
            <a:ext cx="1414395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263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e2f29482-5409-47fd-9a1c-06adf7919847&quot;,&quot;TimeStamp&quot;:&quot;2019-11-25T09:28:00.1040049+00:00&quot;}"/>
</p:tagLst>
</file>

<file path=ppt/theme/theme1.xml><?xml version="1.0" encoding="utf-8"?>
<a:theme xmlns:a="http://schemas.openxmlformats.org/drawingml/2006/main" name="3_Office Theme">
  <a:themeElements>
    <a:clrScheme name="The Rebel School">
      <a:dk1>
        <a:srgbClr val="000000"/>
      </a:dk1>
      <a:lt1>
        <a:srgbClr val="FFFFFF"/>
      </a:lt1>
      <a:dk2>
        <a:srgbClr val="221E20"/>
      </a:dk2>
      <a:lt2>
        <a:srgbClr val="E7E6E6"/>
      </a:lt2>
      <a:accent1>
        <a:srgbClr val="F6EA3D"/>
      </a:accent1>
      <a:accent2>
        <a:srgbClr val="7FB9EC"/>
      </a:accent2>
      <a:accent3>
        <a:srgbClr val="F89D40"/>
      </a:accent3>
      <a:accent4>
        <a:srgbClr val="7AD9A9"/>
      </a:accent4>
      <a:accent5>
        <a:srgbClr val="FDFEEE"/>
      </a:accent5>
      <a:accent6>
        <a:srgbClr val="EBECEB"/>
      </a:accent6>
      <a:hlink>
        <a:srgbClr val="F6EA3C"/>
      </a:hlink>
      <a:folHlink>
        <a:srgbClr val="7FB9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The Rebel School">
      <a:dk1>
        <a:srgbClr val="000000"/>
      </a:dk1>
      <a:lt1>
        <a:srgbClr val="FFFFFF"/>
      </a:lt1>
      <a:dk2>
        <a:srgbClr val="221E20"/>
      </a:dk2>
      <a:lt2>
        <a:srgbClr val="E7E6E6"/>
      </a:lt2>
      <a:accent1>
        <a:srgbClr val="F6EA3D"/>
      </a:accent1>
      <a:accent2>
        <a:srgbClr val="7FB9EC"/>
      </a:accent2>
      <a:accent3>
        <a:srgbClr val="F89D40"/>
      </a:accent3>
      <a:accent4>
        <a:srgbClr val="7AD9A9"/>
      </a:accent4>
      <a:accent5>
        <a:srgbClr val="FDFEEE"/>
      </a:accent5>
      <a:accent6>
        <a:srgbClr val="EBECEB"/>
      </a:accent6>
      <a:hlink>
        <a:srgbClr val="F6EA3C"/>
      </a:hlink>
      <a:folHlink>
        <a:srgbClr val="7FB9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413</Words>
  <Application>Microsoft Office PowerPoint</Application>
  <PresentationFormat>Widescreen</PresentationFormat>
  <Paragraphs>71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Meiryo</vt:lpstr>
      <vt:lpstr>Arial</vt:lpstr>
      <vt:lpstr>Calibri</vt:lpstr>
      <vt:lpstr>Poppins</vt:lpstr>
      <vt:lpstr>Segoe UI</vt:lpstr>
      <vt:lpstr>3_Office Theme</vt:lpstr>
      <vt:lpstr>4_Office Theme</vt:lpstr>
      <vt:lpstr>Finding and Attracting New Customers</vt:lpstr>
      <vt:lpstr>PowerPoint Presentation</vt:lpstr>
      <vt:lpstr>What are you selling  and who to?</vt:lpstr>
      <vt:lpstr>PowerPoint Presentation</vt:lpstr>
      <vt:lpstr>Activity – Understand your product/service</vt:lpstr>
      <vt:lpstr>Define your Values    Personal and Business</vt:lpstr>
      <vt:lpstr>PowerPoint Presentation</vt:lpstr>
      <vt:lpstr>Make time for people and always  Follow up!</vt:lpstr>
      <vt:lpstr>The Power of Referrals</vt:lpstr>
      <vt:lpstr>Measure your Success!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and Attracting New Customers</dc:title>
  <dc:creator>Angela Beeston</dc:creator>
  <cp:lastModifiedBy>Angela Beeston</cp:lastModifiedBy>
  <cp:revision>1</cp:revision>
  <dcterms:created xsi:type="dcterms:W3CDTF">2023-06-06T14:19:05Z</dcterms:created>
  <dcterms:modified xsi:type="dcterms:W3CDTF">2023-06-06T14:29:50Z</dcterms:modified>
</cp:coreProperties>
</file>